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629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674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60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0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596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269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44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40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23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009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84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C3B6A-17E1-4719-A337-2CCE57E97DDC}" type="datetimeFigureOut">
              <a:rPr lang="fr-FR" smtClean="0"/>
              <a:t>10/11/2017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E856B-90B6-4B26-956D-AE96CF3E94C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805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137" y="1004887"/>
            <a:ext cx="6943725" cy="486727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286634" y="461246"/>
            <a:ext cx="9216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Extrait du manuel : PIGNON ET ARBRE D’ENTRAINEMENT DU DISTRIBUTEUR 12.10/22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2404262" y="2040204"/>
            <a:ext cx="3908453" cy="58869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64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Jacques BOCHU</dc:creator>
  <cp:lastModifiedBy>Jacques BOCHU</cp:lastModifiedBy>
  <cp:revision>2</cp:revision>
  <dcterms:created xsi:type="dcterms:W3CDTF">2017-11-09T23:45:18Z</dcterms:created>
  <dcterms:modified xsi:type="dcterms:W3CDTF">2017-11-09T23:46:02Z</dcterms:modified>
</cp:coreProperties>
</file>