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64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202" y="6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88AE7D-EAC6-44CC-843A-30214F359A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90DEA6B-6F69-4F74-A483-B2B9B4BF90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EDEAE11-27F8-44BC-8C37-E856247BFA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46CA7FB-8F87-4AA1-8A4C-3BD472722C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CD6ECD4-CB6F-4596-8D20-31A83C9A9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780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3743FB-C992-4E75-B683-23AA05451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9308159-A1FC-40B3-BD83-8513E725F9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8AEC388-28B3-4BBD-A980-EB81EF174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A0B75FF-ABFD-4358-AB83-413EFB3B6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E140A1E-2CA5-43EB-A567-5B0BC2A5E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3915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ED755A17-A736-4B35-8487-D5A91B8EF5C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CC79524-064D-4B1F-8AAB-1004BB22DF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BB6A451-4F91-451F-8811-97E2D9984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53CDAE1-83AF-424E-8889-20DD57C17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DABEA4-7911-4535-B616-7911C1E09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400934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814399-4EDB-4BEC-8217-6F0E98BDE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FE5E781-3E6C-4418-A692-881B4CE8CA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3039F9F-EE50-48D4-9C43-4F0D89A84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E0A776C-7723-4AB1-BB01-B1B47B3A4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4536B8-3113-4961-AF24-E26B983679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98173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9CF0F1C-4186-4874-A253-6B832AA65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048AE5D-9580-40D7-A82A-EDD7F14C4F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497FA09-4AD4-4BC5-B518-FE639CE22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2484CB3-3AE4-4C7E-B6E9-CA7795FA2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5B94A44-EB8D-4DA5-B10A-AAD8E4101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205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9BD0274-D7C5-41DD-908F-8A6DD88082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B0A44B8-9993-4376-BABB-5DC7A2C75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3AD96B-7E64-48AF-BD0F-6023D0507D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8273242-3485-480B-AE15-8E134F9DA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108CF27-E546-4275-AD87-FEC79E4E5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EC6577-3F65-492C-B5AF-26D979F7B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1116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FF95A77-24F0-4627-B821-14339B520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AFCEB4B-C499-4C86-9F39-1480A5FF0C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ADE396-DDA6-42D4-8CD6-BC171DA614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0E11641-5DDC-466D-B0D8-6871FA1395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789B016-8499-42F8-AFBF-B72BBD1C66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5B8E470-9B6F-4CE1-8AE1-5F305138A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37B6E1C-DC46-4469-A514-B4A36F1F1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2DD8A8BD-B9A0-4D3C-92E5-DF9836F75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377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10CEB0-1674-40C7-8F06-64E5EBFDF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E99C006-6BEC-49CF-83E9-9775F188E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340368C-7320-4196-ABF7-A6FC58780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E6D9DC7-61BE-4AD0-9AE5-6288B0310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29998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EA42E69-FAA7-4A96-A0B2-ED8B6D6B3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82C08DC-CF5E-4D55-9F2C-F4EF39A5B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B69286B5-987E-4ADE-B1B4-55CF807FD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7649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7A3A08-A105-4DCC-A531-1ED761D2FC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82F6E6-11BD-40EF-AA86-A90AED6282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91F950D-DB92-43DB-9E6A-94F53253A6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8E3B8D3-199C-4106-BB0D-DE91785B0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1ABFF17-BE8A-44FE-B44F-C8A9073E9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07D5647-6437-4307-85D3-F4E531DBB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8487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2C826F-9AD7-4A10-9E48-5A51270184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65FF358-D7B3-40CB-8F7B-D657317BDC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CF81C6C-DB9A-4644-87AC-DD134A97FD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A177EF7-C614-4BD7-857B-FF1C9AF1A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6165145-4AAE-4F48-8676-5C6FC5A1C6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E6810CA-029D-4853-9EEF-E735A7C49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40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DF53D9FE-2FE3-4F00-845A-F9B5960F9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D58B004-B683-484C-B231-E9BB5164DD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790B568-78B6-411E-867B-EA6D4EAC10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CEF0C-A525-4237-B037-8C32A4506774}" type="datetimeFigureOut">
              <a:rPr lang="fr-FR" smtClean="0"/>
              <a:t>17/07/2021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6A2BD4-136A-4032-95A9-CF0F3300A8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BCDF78-D0FA-4178-8631-D21DC9EA7D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CE304-3942-4F49-B04F-94FE4F8CA4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4800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535D9B-D07C-432D-A78B-5058F31546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14068"/>
          </a:xfrm>
        </p:spPr>
        <p:txBody>
          <a:bodyPr>
            <a:normAutofit fontScale="90000"/>
          </a:bodyPr>
          <a:lstStyle/>
          <a:p>
            <a:r>
              <a:rPr lang="fr-FR" dirty="0"/>
              <a:t>manivelle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1B013912-F76C-460F-86F9-B04BB44AB723}"/>
              </a:ext>
            </a:extLst>
          </p:cNvPr>
          <p:cNvCxnSpPr/>
          <p:nvPr/>
        </p:nvCxnSpPr>
        <p:spPr>
          <a:xfrm>
            <a:off x="3241040" y="1981200"/>
            <a:ext cx="0" cy="14112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A95083BA-B400-4A19-9E8A-4DC0CAD887F1}"/>
              </a:ext>
            </a:extLst>
          </p:cNvPr>
          <p:cNvCxnSpPr/>
          <p:nvPr/>
        </p:nvCxnSpPr>
        <p:spPr>
          <a:xfrm>
            <a:off x="2255520" y="3392488"/>
            <a:ext cx="9855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388A30D5-EA0D-4972-AC82-3358F6B40F85}"/>
              </a:ext>
            </a:extLst>
          </p:cNvPr>
          <p:cNvCxnSpPr/>
          <p:nvPr/>
        </p:nvCxnSpPr>
        <p:spPr>
          <a:xfrm>
            <a:off x="3241040" y="1981200"/>
            <a:ext cx="5740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5DC983A8-B8B2-4148-AE41-5017BBF1D898}"/>
              </a:ext>
            </a:extLst>
          </p:cNvPr>
          <p:cNvCxnSpPr>
            <a:cxnSpLocks/>
          </p:cNvCxnSpPr>
          <p:nvPr/>
        </p:nvCxnSpPr>
        <p:spPr>
          <a:xfrm flipH="1" flipV="1">
            <a:off x="8595360" y="1666240"/>
            <a:ext cx="365760" cy="3149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>
            <a:extLst>
              <a:ext uri="{FF2B5EF4-FFF2-40B4-BE49-F238E27FC236}">
                <a16:creationId xmlns:a16="http://schemas.microsoft.com/office/drawing/2014/main" id="{76E6E344-18A8-424D-9B3D-E4DFBA06A716}"/>
              </a:ext>
            </a:extLst>
          </p:cNvPr>
          <p:cNvCxnSpPr/>
          <p:nvPr/>
        </p:nvCxnSpPr>
        <p:spPr>
          <a:xfrm>
            <a:off x="2255520" y="3799840"/>
            <a:ext cx="98552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>
            <a:extLst>
              <a:ext uri="{FF2B5EF4-FFF2-40B4-BE49-F238E27FC236}">
                <a16:creationId xmlns:a16="http://schemas.microsoft.com/office/drawing/2014/main" id="{D9F5CF31-74B6-4B3B-9CB2-9456BA7A1592}"/>
              </a:ext>
            </a:extLst>
          </p:cNvPr>
          <p:cNvSpPr txBox="1"/>
          <p:nvPr/>
        </p:nvSpPr>
        <p:spPr>
          <a:xfrm>
            <a:off x="2346960" y="378968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120mm</a:t>
            </a:r>
          </a:p>
        </p:txBody>
      </p: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410BDD4F-A4EA-4380-AF00-FEC3E251C45B}"/>
              </a:ext>
            </a:extLst>
          </p:cNvPr>
          <p:cNvCxnSpPr>
            <a:cxnSpLocks/>
          </p:cNvCxnSpPr>
          <p:nvPr/>
        </p:nvCxnSpPr>
        <p:spPr>
          <a:xfrm>
            <a:off x="3241040" y="2651760"/>
            <a:ext cx="574040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7AE95EA5-C901-46F3-958D-C607BACAF998}"/>
              </a:ext>
            </a:extLst>
          </p:cNvPr>
          <p:cNvSpPr txBox="1"/>
          <p:nvPr/>
        </p:nvSpPr>
        <p:spPr>
          <a:xfrm>
            <a:off x="5725160" y="2710934"/>
            <a:ext cx="574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405mm</a:t>
            </a: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22C499CA-D558-444D-A0FA-9C3681CB61B1}"/>
              </a:ext>
            </a:extLst>
          </p:cNvPr>
          <p:cNvCxnSpPr>
            <a:cxnSpLocks/>
          </p:cNvCxnSpPr>
          <p:nvPr/>
        </p:nvCxnSpPr>
        <p:spPr>
          <a:xfrm flipV="1">
            <a:off x="2789008" y="1971040"/>
            <a:ext cx="0" cy="142144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>
            <a:extLst>
              <a:ext uri="{FF2B5EF4-FFF2-40B4-BE49-F238E27FC236}">
                <a16:creationId xmlns:a16="http://schemas.microsoft.com/office/drawing/2014/main" id="{D9C21FF7-65D6-4BAD-9E7E-58BE887B17E2}"/>
              </a:ext>
            </a:extLst>
          </p:cNvPr>
          <p:cNvSpPr txBox="1"/>
          <p:nvPr/>
        </p:nvSpPr>
        <p:spPr>
          <a:xfrm rot="16200000">
            <a:off x="2174240" y="2489200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180mm</a:t>
            </a:r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BE3C57D2-F43F-450B-8F3D-EA8E7C2C7C61}"/>
              </a:ext>
            </a:extLst>
          </p:cNvPr>
          <p:cNvSpPr txBox="1"/>
          <p:nvPr/>
        </p:nvSpPr>
        <p:spPr>
          <a:xfrm>
            <a:off x="1767840" y="4815840"/>
            <a:ext cx="6278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Diamètre mesuré : 9,5 mm et respecter le rayon de pliage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731B2670-B02F-4320-94C8-0CF40A797B43}"/>
              </a:ext>
            </a:extLst>
          </p:cNvPr>
          <p:cNvSpPr txBox="1"/>
          <p:nvPr/>
        </p:nvSpPr>
        <p:spPr>
          <a:xfrm rot="2833082">
            <a:off x="8762603" y="1453422"/>
            <a:ext cx="7873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45mm</a:t>
            </a:r>
          </a:p>
        </p:txBody>
      </p: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7A842F13-C515-41CD-93DB-0F5B627C7F86}"/>
              </a:ext>
            </a:extLst>
          </p:cNvPr>
          <p:cNvCxnSpPr>
            <a:cxnSpLocks/>
          </p:cNvCxnSpPr>
          <p:nvPr/>
        </p:nvCxnSpPr>
        <p:spPr>
          <a:xfrm>
            <a:off x="8733042" y="1534160"/>
            <a:ext cx="386080" cy="3877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28676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</Words>
  <Application>Microsoft Office PowerPoint</Application>
  <PresentationFormat>Grand écran</PresentationFormat>
  <Paragraphs>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manivelle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manivelle</dc:title>
  <dc:creator>jean luc Varin</dc:creator>
  <cp:lastModifiedBy>jean luc Varin</cp:lastModifiedBy>
  <cp:revision>1</cp:revision>
  <dcterms:created xsi:type="dcterms:W3CDTF">2021-07-17T12:11:52Z</dcterms:created>
  <dcterms:modified xsi:type="dcterms:W3CDTF">2021-07-17T12:11:52Z</dcterms:modified>
</cp:coreProperties>
</file>