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6115B-4192-482D-9677-9146E2DA21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BAFD41-8940-4792-8894-BBF1B1EAB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DDE27-6873-4BEC-B4DA-01C67A3D3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60470-B44F-4123-9F67-2F2D2957C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1601E-D382-40E5-82D2-097015F11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1566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8ADAC-D130-46CB-B2C5-5B26FB2A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6EE4C7-72F3-407A-BB07-3E8477928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63928-F491-485D-9E9A-504E7A4E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E7B50-A8E9-4D58-AA77-48D7EFFC8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2B9E6-85DB-4FA4-A7E2-F6F1FB133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613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715EC3-6277-4773-9D4E-CB635B2173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5BDAFF-C7F9-412C-8A6E-A7A84F396D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3F3A1-9BAA-4341-8E60-88B338943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41BDC-0C9F-4A15-90BF-56E731A84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BEBAC4-FBFD-4919-AB81-63792315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47167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DDAE7-EF3D-445E-8460-BE6FE2A7C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52A84-C247-4C1D-916D-FBDA19F69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48B6EC-A2A7-49A8-8989-1DB0EE5DF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2344F-14D8-4A57-84DA-9087E4E7A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BE7B1E-D25F-42D1-BB60-835C11FA8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8008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A5E34-C07F-4B3B-B89D-5E123038A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D9193B-EB3C-4CCF-BF29-78DCA14F5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6380D-7BEB-4589-8E80-DDF276180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E03A80-6E8E-499F-8324-8C8D2A60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9FF02-A284-4CE5-94D7-BCFB7E77C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7860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6F17A-8C52-4F6B-AED3-4D1E2A125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DD174-06F5-4B3D-81A4-DA11829E52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069BAD-0F9F-4529-AF8C-ADC815D09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11868D-25B7-4406-A77F-304338283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EEB40-76CC-4666-B468-F9674C81C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5DDB75-A32F-48A2-9A7B-D04290074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51341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AB760-4E6D-432E-8DAA-71415A1B1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42CE3-BCA9-4469-87A8-BD762261D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C8C97-53CA-450B-A4CD-3B1105A1A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5CC125-A8F4-44B0-8AB0-E4BB969B1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9B0450-9AEC-46C6-98F2-CB1D5636F7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867C86-65C2-4DD7-8CD6-7BE5D0151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27AF59-55D0-44E8-A979-164491E9C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C00492-1096-4237-B29F-D39969BE9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81793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D4782-8CD6-48BA-8276-8D647CB7E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99FB4D-44F2-4683-AC7B-3BD8F07A8A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D1581-DA96-4348-A2E6-8278E15BA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D283BE-8CF0-4F73-A786-7A3796006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67748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DDB436-BC9A-4491-8620-7579BA44B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FD1120-248A-4AAF-871D-97A711C13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C6BE53-A2D9-4FCC-9144-E00A9E5A5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9496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63ADB-53F7-4644-9A1D-51092BAB9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DF21F-AB5D-492E-B99F-14EA51F9C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E812B8-5014-4443-8594-1418D2758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6A4DF8-FFB5-498D-B564-A595677C8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CAD8D3-C26C-4337-B8E9-9037BAEC1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CD206-6E2A-4152-8B40-19DA527FA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754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1DA6-F681-4400-92BE-1EF517109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96517-EB7B-4C20-9DF2-59F7E8FB6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EE48F3-5173-419B-8227-4A00FFE665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55213-62E9-40AD-A380-BEAE424BC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55252-82D9-44B9-80BF-503649B5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0F5609-B538-461F-A1B7-D832C03A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03870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289511-4970-4285-823A-F75E16699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k-S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CA1FC-56EC-48DB-A3B0-98EAD1C44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k-S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2E8CB7-2AA4-4AE0-8922-AABDFAE55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E0457-E7E4-4C7F-9368-9F5060B45219}" type="datetimeFigureOut">
              <a:rPr lang="sk-SK" smtClean="0"/>
              <a:t>19. 10. 2022</a:t>
            </a:fld>
            <a:endParaRPr lang="sk-S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0C1ED-DC96-48B8-ACEF-80CE1FA593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85BB8-CF2F-48C7-9BFD-C70A934DE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98B8-4152-4C9E-9F2B-B02C612A359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3337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92DE482-E3B2-42B0-87FE-F793E29C2577}"/>
              </a:ext>
            </a:extLst>
          </p:cNvPr>
          <p:cNvCxnSpPr>
            <a:cxnSpLocks/>
          </p:cNvCxnSpPr>
          <p:nvPr/>
        </p:nvCxnSpPr>
        <p:spPr>
          <a:xfrm>
            <a:off x="1408815" y="1995547"/>
            <a:ext cx="1254890" cy="0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60A0651-6AFC-4532-94C5-D1F91EFE5040}"/>
              </a:ext>
            </a:extLst>
          </p:cNvPr>
          <p:cNvSpPr txBox="1"/>
          <p:nvPr/>
        </p:nvSpPr>
        <p:spPr>
          <a:xfrm>
            <a:off x="2663705" y="1675191"/>
            <a:ext cx="1004342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/>
              <a:t>Centrale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A5CE12-E6CC-4EE4-B369-6E8EA1D85E4D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3668047" y="1983149"/>
            <a:ext cx="864431" cy="10694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785E327-AEFA-4355-A04E-FC1E782BCA36}"/>
              </a:ext>
            </a:extLst>
          </p:cNvPr>
          <p:cNvCxnSpPr>
            <a:cxnSpLocks/>
            <a:stCxn id="40" idx="3"/>
            <a:endCxn id="33" idx="1"/>
          </p:cNvCxnSpPr>
          <p:nvPr/>
        </p:nvCxnSpPr>
        <p:spPr>
          <a:xfrm>
            <a:off x="7737496" y="1675190"/>
            <a:ext cx="652755" cy="1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57B96E4-282F-4D81-81A4-C69D35FD44C8}"/>
              </a:ext>
            </a:extLst>
          </p:cNvPr>
          <p:cNvCxnSpPr>
            <a:cxnSpLocks/>
            <a:stCxn id="36" idx="3"/>
            <a:endCxn id="40" idx="1"/>
          </p:cNvCxnSpPr>
          <p:nvPr/>
        </p:nvCxnSpPr>
        <p:spPr>
          <a:xfrm flipV="1">
            <a:off x="5536820" y="1675190"/>
            <a:ext cx="864431" cy="318653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ED0D845-CB3E-483B-8416-889759D6D623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3165876" y="2312496"/>
            <a:ext cx="0" cy="862508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C5156F6-FE4B-4B5C-84D2-775513CA712E}"/>
              </a:ext>
            </a:extLst>
          </p:cNvPr>
          <p:cNvSpPr txBox="1"/>
          <p:nvPr/>
        </p:nvSpPr>
        <p:spPr>
          <a:xfrm>
            <a:off x="2663705" y="3175004"/>
            <a:ext cx="1004342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Voyant</a:t>
            </a:r>
            <a:r>
              <a:rPr lang="sk-SK" dirty="0"/>
              <a:t> </a:t>
            </a:r>
            <a:r>
              <a:rPr lang="sk-SK" dirty="0" err="1"/>
              <a:t>vert</a:t>
            </a:r>
            <a:endParaRPr lang="sk-SK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AC8BFCB-0660-4B85-9DB0-A1C25D75C68B}"/>
              </a:ext>
            </a:extLst>
          </p:cNvPr>
          <p:cNvSpPr txBox="1"/>
          <p:nvPr/>
        </p:nvSpPr>
        <p:spPr>
          <a:xfrm>
            <a:off x="8390251" y="2166479"/>
            <a:ext cx="1004342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Feux</a:t>
            </a:r>
            <a:r>
              <a:rPr lang="sk-SK" dirty="0"/>
              <a:t> </a:t>
            </a:r>
            <a:r>
              <a:rPr lang="sk-SK" dirty="0" err="1"/>
              <a:t>cote</a:t>
            </a:r>
            <a:r>
              <a:rPr lang="sk-SK" dirty="0"/>
              <a:t> D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F3C8A9E-3B54-4A8C-8380-31A8E7268C37}"/>
              </a:ext>
            </a:extLst>
          </p:cNvPr>
          <p:cNvSpPr txBox="1"/>
          <p:nvPr/>
        </p:nvSpPr>
        <p:spPr>
          <a:xfrm>
            <a:off x="8390251" y="1356538"/>
            <a:ext cx="1004342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Feux</a:t>
            </a:r>
            <a:r>
              <a:rPr lang="sk-SK" dirty="0"/>
              <a:t> </a:t>
            </a:r>
            <a:r>
              <a:rPr lang="sk-SK" dirty="0" err="1"/>
              <a:t>cote</a:t>
            </a:r>
            <a:r>
              <a:rPr lang="sk-SK" dirty="0"/>
              <a:t> G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685F19C-0C50-4999-B7EE-5D8D5B67796E}"/>
              </a:ext>
            </a:extLst>
          </p:cNvPr>
          <p:cNvSpPr txBox="1"/>
          <p:nvPr/>
        </p:nvSpPr>
        <p:spPr>
          <a:xfrm>
            <a:off x="4532478" y="1675190"/>
            <a:ext cx="1004342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Comodo</a:t>
            </a:r>
            <a:endParaRPr lang="sk-SK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E505497-A49B-4D33-A00F-837FF37E5A9C}"/>
              </a:ext>
            </a:extLst>
          </p:cNvPr>
          <p:cNvSpPr txBox="1"/>
          <p:nvPr/>
        </p:nvSpPr>
        <p:spPr>
          <a:xfrm>
            <a:off x="6401251" y="1445615"/>
            <a:ext cx="1336245" cy="459149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Connecteur</a:t>
            </a:r>
            <a:r>
              <a:rPr lang="sk-SK" dirty="0"/>
              <a:t> </a:t>
            </a:r>
            <a:r>
              <a:rPr lang="sk-SK" dirty="0" err="1"/>
              <a:t>double</a:t>
            </a:r>
            <a:endParaRPr lang="sk-SK" dirty="0"/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58FF137-D944-4FDC-8715-D339E87CE5A5}"/>
              </a:ext>
            </a:extLst>
          </p:cNvPr>
          <p:cNvCxnSpPr>
            <a:cxnSpLocks/>
            <a:endCxn id="48" idx="1"/>
          </p:cNvCxnSpPr>
          <p:nvPr/>
        </p:nvCxnSpPr>
        <p:spPr>
          <a:xfrm>
            <a:off x="5574920" y="2134337"/>
            <a:ext cx="826330" cy="318654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52FC96D-DBF8-482B-BB2A-155E968996BF}"/>
              </a:ext>
            </a:extLst>
          </p:cNvPr>
          <p:cNvCxnSpPr>
            <a:cxnSpLocks/>
          </p:cNvCxnSpPr>
          <p:nvPr/>
        </p:nvCxnSpPr>
        <p:spPr>
          <a:xfrm flipV="1">
            <a:off x="5969034" y="2676663"/>
            <a:ext cx="19051" cy="1211846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F0581FBE-831D-40EF-B981-1F695A88F8DF}"/>
              </a:ext>
            </a:extLst>
          </p:cNvPr>
          <p:cNvSpPr txBox="1"/>
          <p:nvPr/>
        </p:nvSpPr>
        <p:spPr>
          <a:xfrm>
            <a:off x="6401250" y="2223416"/>
            <a:ext cx="1336245" cy="459149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Connecteur</a:t>
            </a:r>
            <a:r>
              <a:rPr lang="sk-SK" dirty="0"/>
              <a:t> </a:t>
            </a:r>
            <a:r>
              <a:rPr lang="sk-SK" dirty="0" err="1"/>
              <a:t>double</a:t>
            </a:r>
            <a:endParaRPr lang="sk-SK" dirty="0"/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69CEC96C-BB5D-452C-A1F4-A3545AF900FA}"/>
              </a:ext>
            </a:extLst>
          </p:cNvPr>
          <p:cNvCxnSpPr>
            <a:cxnSpLocks/>
          </p:cNvCxnSpPr>
          <p:nvPr/>
        </p:nvCxnSpPr>
        <p:spPr>
          <a:xfrm>
            <a:off x="7737496" y="2485685"/>
            <a:ext cx="652755" cy="1"/>
          </a:xfrm>
          <a:prstGeom prst="line">
            <a:avLst/>
          </a:prstGeom>
          <a:ln w="635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5BFD22D4-6AA4-40AB-B648-747CF1B796FD}"/>
              </a:ext>
            </a:extLst>
          </p:cNvPr>
          <p:cNvCxnSpPr>
            <a:cxnSpLocks/>
          </p:cNvCxnSpPr>
          <p:nvPr/>
        </p:nvCxnSpPr>
        <p:spPr>
          <a:xfrm flipV="1">
            <a:off x="5358808" y="1672887"/>
            <a:ext cx="1006046" cy="1003776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9432D87F-3EA3-49AD-BBE2-7C7565E663DB}"/>
              </a:ext>
            </a:extLst>
          </p:cNvPr>
          <p:cNvSpPr txBox="1"/>
          <p:nvPr/>
        </p:nvSpPr>
        <p:spPr>
          <a:xfrm rot="16200000">
            <a:off x="4643760" y="4197841"/>
            <a:ext cx="1225015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Diode</a:t>
            </a:r>
            <a:r>
              <a:rPr lang="sk-SK" dirty="0"/>
              <a:t> 5W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D0EA0C6-B96F-4A95-87D3-75D81C0E10D3}"/>
              </a:ext>
            </a:extLst>
          </p:cNvPr>
          <p:cNvCxnSpPr>
            <a:cxnSpLocks/>
            <a:endCxn id="48" idx="1"/>
          </p:cNvCxnSpPr>
          <p:nvPr/>
        </p:nvCxnSpPr>
        <p:spPr>
          <a:xfrm flipV="1">
            <a:off x="5969035" y="2452991"/>
            <a:ext cx="432215" cy="290759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4E153AE-357D-49ED-B357-10B262BA9D1C}"/>
              </a:ext>
            </a:extLst>
          </p:cNvPr>
          <p:cNvCxnSpPr>
            <a:cxnSpLocks/>
          </p:cNvCxnSpPr>
          <p:nvPr/>
        </p:nvCxnSpPr>
        <p:spPr>
          <a:xfrm flipV="1">
            <a:off x="5316279" y="2676663"/>
            <a:ext cx="21886" cy="1211846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90CE9539-9772-4DE9-9C95-019CF86387D0}"/>
              </a:ext>
            </a:extLst>
          </p:cNvPr>
          <p:cNvSpPr txBox="1"/>
          <p:nvPr/>
        </p:nvSpPr>
        <p:spPr>
          <a:xfrm rot="16200000">
            <a:off x="5503349" y="4182364"/>
            <a:ext cx="1225015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Diode</a:t>
            </a:r>
            <a:r>
              <a:rPr lang="sk-SK" dirty="0"/>
              <a:t> 5W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B355AAD-9F33-41C6-BAFE-2428FFAF5C73}"/>
              </a:ext>
            </a:extLst>
          </p:cNvPr>
          <p:cNvCxnSpPr>
            <a:cxnSpLocks/>
          </p:cNvCxnSpPr>
          <p:nvPr/>
        </p:nvCxnSpPr>
        <p:spPr>
          <a:xfrm flipH="1" flipV="1">
            <a:off x="5277606" y="5113524"/>
            <a:ext cx="297314" cy="585312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8F89510-9ABD-4D48-B152-D74F666E7646}"/>
              </a:ext>
            </a:extLst>
          </p:cNvPr>
          <p:cNvCxnSpPr>
            <a:cxnSpLocks/>
          </p:cNvCxnSpPr>
          <p:nvPr/>
        </p:nvCxnSpPr>
        <p:spPr>
          <a:xfrm flipV="1">
            <a:off x="5574920" y="5113524"/>
            <a:ext cx="492620" cy="585312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0403B1E0-A6BC-47D8-8CA0-14896E111B75}"/>
              </a:ext>
            </a:extLst>
          </p:cNvPr>
          <p:cNvCxnSpPr>
            <a:cxnSpLocks/>
          </p:cNvCxnSpPr>
          <p:nvPr/>
        </p:nvCxnSpPr>
        <p:spPr>
          <a:xfrm>
            <a:off x="4969413" y="5703947"/>
            <a:ext cx="737504" cy="0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>
            <a:extLst>
              <a:ext uri="{FF2B5EF4-FFF2-40B4-BE49-F238E27FC236}">
                <a16:creationId xmlns:a16="http://schemas.microsoft.com/office/drawing/2014/main" id="{0DF03FE2-6AB8-4A22-B391-1A82EAB413FF}"/>
              </a:ext>
            </a:extLst>
          </p:cNvPr>
          <p:cNvSpPr txBox="1"/>
          <p:nvPr/>
        </p:nvSpPr>
        <p:spPr>
          <a:xfrm>
            <a:off x="2622862" y="5406180"/>
            <a:ext cx="2287775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Interrupteur</a:t>
            </a:r>
            <a:r>
              <a:rPr lang="sk-SK" dirty="0"/>
              <a:t> ON/OFF </a:t>
            </a:r>
            <a:r>
              <a:rPr lang="sk-SK" dirty="0" err="1"/>
              <a:t>lucas</a:t>
            </a:r>
            <a:r>
              <a:rPr lang="sk-SK" dirty="0"/>
              <a:t> </a:t>
            </a:r>
            <a:r>
              <a:rPr lang="sk-SK" dirty="0" err="1"/>
              <a:t>le</a:t>
            </a:r>
            <a:r>
              <a:rPr lang="sk-SK" dirty="0"/>
              <a:t> plus </a:t>
            </a:r>
            <a:r>
              <a:rPr lang="sk-SK" dirty="0" err="1"/>
              <a:t>simple</a:t>
            </a:r>
            <a:endParaRPr lang="sk-SK" dirty="0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9D08BA7-D62F-4C8A-BC3F-C5076487C2E7}"/>
              </a:ext>
            </a:extLst>
          </p:cNvPr>
          <p:cNvCxnSpPr>
            <a:cxnSpLocks/>
          </p:cNvCxnSpPr>
          <p:nvPr/>
        </p:nvCxnSpPr>
        <p:spPr>
          <a:xfrm>
            <a:off x="2244436" y="5724832"/>
            <a:ext cx="378426" cy="6824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4831C0B3-9CC7-4A6E-B442-BB99CFBA35D3}"/>
              </a:ext>
            </a:extLst>
          </p:cNvPr>
          <p:cNvSpPr txBox="1"/>
          <p:nvPr/>
        </p:nvSpPr>
        <p:spPr>
          <a:xfrm>
            <a:off x="922114" y="5380183"/>
            <a:ext cx="1333779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/>
              <a:t>FUSE 10W</a:t>
            </a:r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6D3E4161-A3A2-4205-959A-A5508F6F354C}"/>
              </a:ext>
            </a:extLst>
          </p:cNvPr>
          <p:cNvCxnSpPr>
            <a:cxnSpLocks/>
          </p:cNvCxnSpPr>
          <p:nvPr/>
        </p:nvCxnSpPr>
        <p:spPr>
          <a:xfrm>
            <a:off x="547367" y="4835220"/>
            <a:ext cx="0" cy="862508"/>
          </a:xfrm>
          <a:prstGeom prst="line">
            <a:avLst/>
          </a:prstGeom>
          <a:ln w="635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D9F98A04-F34B-4207-898A-7D9209AE0352}"/>
              </a:ext>
            </a:extLst>
          </p:cNvPr>
          <p:cNvCxnSpPr>
            <a:cxnSpLocks/>
          </p:cNvCxnSpPr>
          <p:nvPr/>
        </p:nvCxnSpPr>
        <p:spPr>
          <a:xfrm>
            <a:off x="543688" y="5682262"/>
            <a:ext cx="378426" cy="6824"/>
          </a:xfrm>
          <a:prstGeom prst="line">
            <a:avLst/>
          </a:prstGeom>
          <a:ln w="635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>
            <a:extLst>
              <a:ext uri="{FF2B5EF4-FFF2-40B4-BE49-F238E27FC236}">
                <a16:creationId xmlns:a16="http://schemas.microsoft.com/office/drawing/2014/main" id="{6F7DB621-362C-40F1-9A47-371BF6CA796B}"/>
              </a:ext>
            </a:extLst>
          </p:cNvPr>
          <p:cNvSpPr txBox="1"/>
          <p:nvPr/>
        </p:nvSpPr>
        <p:spPr>
          <a:xfrm>
            <a:off x="230909" y="4516493"/>
            <a:ext cx="140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+ </a:t>
            </a:r>
            <a:r>
              <a:rPr lang="sk-SK" dirty="0" err="1"/>
              <a:t>permanent</a:t>
            </a:r>
            <a:endParaRPr lang="sk-SK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185D739-B9AB-458D-BE25-6B63BA0364FF}"/>
              </a:ext>
            </a:extLst>
          </p:cNvPr>
          <p:cNvSpPr txBox="1"/>
          <p:nvPr/>
        </p:nvSpPr>
        <p:spPr>
          <a:xfrm>
            <a:off x="543688" y="1071418"/>
            <a:ext cx="12548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+ </a:t>
            </a:r>
            <a:r>
              <a:rPr lang="sk-SK" dirty="0" err="1"/>
              <a:t>apres</a:t>
            </a:r>
            <a:r>
              <a:rPr lang="sk-SK" dirty="0"/>
              <a:t> </a:t>
            </a:r>
            <a:r>
              <a:rPr lang="sk-SK" dirty="0" err="1"/>
              <a:t>contact</a:t>
            </a:r>
            <a:r>
              <a:rPr lang="sk-SK" dirty="0"/>
              <a:t> et </a:t>
            </a:r>
            <a:r>
              <a:rPr lang="sk-SK" dirty="0" err="1"/>
              <a:t>protege</a:t>
            </a:r>
            <a:r>
              <a:rPr lang="sk-SK" dirty="0"/>
              <a:t> (</a:t>
            </a:r>
            <a:r>
              <a:rPr lang="sk-SK" dirty="0" err="1"/>
              <a:t>origine</a:t>
            </a:r>
            <a:r>
              <a:rPr lang="sk-SK" dirty="0"/>
              <a:t>)</a:t>
            </a:r>
          </a:p>
        </p:txBody>
      </p:sp>
      <p:sp>
        <p:nvSpPr>
          <p:cNvPr id="87" name="Arrow: Right 86">
            <a:extLst>
              <a:ext uri="{FF2B5EF4-FFF2-40B4-BE49-F238E27FC236}">
                <a16:creationId xmlns:a16="http://schemas.microsoft.com/office/drawing/2014/main" id="{55723D27-3C1F-4331-A53E-48530E0501FC}"/>
              </a:ext>
            </a:extLst>
          </p:cNvPr>
          <p:cNvSpPr/>
          <p:nvPr/>
        </p:nvSpPr>
        <p:spPr>
          <a:xfrm rot="16200000">
            <a:off x="6864658" y="4233161"/>
            <a:ext cx="785091" cy="535709"/>
          </a:xfrm>
          <a:prstGeom prst="rightArrow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B1A8A02B-0A88-42A3-9E5C-D49AE90477D3}"/>
              </a:ext>
            </a:extLst>
          </p:cNvPr>
          <p:cNvCxnSpPr/>
          <p:nvPr/>
        </p:nvCxnSpPr>
        <p:spPr>
          <a:xfrm>
            <a:off x="6776913" y="4050144"/>
            <a:ext cx="960582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766E4B32-71D2-4456-962A-714878EFB3C8}"/>
              </a:ext>
            </a:extLst>
          </p:cNvPr>
          <p:cNvCxnSpPr>
            <a:cxnSpLocks/>
          </p:cNvCxnSpPr>
          <p:nvPr/>
        </p:nvCxnSpPr>
        <p:spPr>
          <a:xfrm>
            <a:off x="4056998" y="4674817"/>
            <a:ext cx="1569004" cy="1063280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08B4EC30-E971-4185-838B-0661D06DD883}"/>
              </a:ext>
            </a:extLst>
          </p:cNvPr>
          <p:cNvCxnSpPr>
            <a:cxnSpLocks/>
          </p:cNvCxnSpPr>
          <p:nvPr/>
        </p:nvCxnSpPr>
        <p:spPr>
          <a:xfrm>
            <a:off x="4056998" y="4095881"/>
            <a:ext cx="0" cy="605278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>
            <a:extLst>
              <a:ext uri="{FF2B5EF4-FFF2-40B4-BE49-F238E27FC236}">
                <a16:creationId xmlns:a16="http://schemas.microsoft.com/office/drawing/2014/main" id="{536F691C-DB43-424B-8471-E7885A6B43E0}"/>
              </a:ext>
            </a:extLst>
          </p:cNvPr>
          <p:cNvSpPr txBox="1"/>
          <p:nvPr/>
        </p:nvSpPr>
        <p:spPr>
          <a:xfrm rot="16200000">
            <a:off x="3547416" y="3164721"/>
            <a:ext cx="1225015" cy="637305"/>
          </a:xfrm>
          <a:prstGeom prst="rect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sk-SK" dirty="0" err="1"/>
              <a:t>Diode</a:t>
            </a:r>
            <a:r>
              <a:rPr lang="sk-SK" dirty="0"/>
              <a:t> 5W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1E317A84-1ECB-47A6-853D-CBFDB6675C6B}"/>
              </a:ext>
            </a:extLst>
          </p:cNvPr>
          <p:cNvCxnSpPr>
            <a:cxnSpLocks/>
          </p:cNvCxnSpPr>
          <p:nvPr/>
        </p:nvCxnSpPr>
        <p:spPr>
          <a:xfrm>
            <a:off x="4159923" y="2485131"/>
            <a:ext cx="0" cy="360254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9D41CF4E-E562-410A-88F1-F60433BF18A5}"/>
              </a:ext>
            </a:extLst>
          </p:cNvPr>
          <p:cNvCxnSpPr>
            <a:cxnSpLocks/>
            <a:stCxn id="31" idx="0"/>
          </p:cNvCxnSpPr>
          <p:nvPr/>
        </p:nvCxnSpPr>
        <p:spPr>
          <a:xfrm flipV="1">
            <a:off x="3165876" y="2466475"/>
            <a:ext cx="986442" cy="708529"/>
          </a:xfrm>
          <a:prstGeom prst="line">
            <a:avLst/>
          </a:prstGeom>
          <a:ln w="635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Arrow: Right 104">
            <a:extLst>
              <a:ext uri="{FF2B5EF4-FFF2-40B4-BE49-F238E27FC236}">
                <a16:creationId xmlns:a16="http://schemas.microsoft.com/office/drawing/2014/main" id="{FA6E3166-80A8-4806-B509-72D06478DF25}"/>
              </a:ext>
            </a:extLst>
          </p:cNvPr>
          <p:cNvSpPr/>
          <p:nvPr/>
        </p:nvSpPr>
        <p:spPr>
          <a:xfrm rot="16200000">
            <a:off x="4512093" y="3099190"/>
            <a:ext cx="410328" cy="263157"/>
          </a:xfrm>
          <a:prstGeom prst="rightArrow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square" rtlCol="0" anchor="ctr">
            <a:noAutofit/>
          </a:bodyPr>
          <a:lstStyle/>
          <a:p>
            <a:pPr algn="ctr"/>
            <a:endParaRPr lang="sk-SK">
              <a:solidFill>
                <a:schemeClr val="tx1"/>
              </a:solidFill>
            </a:endParaRP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1EDD1707-7E29-470C-A6E3-B1A320E6516F}"/>
              </a:ext>
            </a:extLst>
          </p:cNvPr>
          <p:cNvCxnSpPr>
            <a:cxnSpLocks/>
          </p:cNvCxnSpPr>
          <p:nvPr/>
        </p:nvCxnSpPr>
        <p:spPr>
          <a:xfrm>
            <a:off x="4608187" y="2955038"/>
            <a:ext cx="238101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461F20B2-0BAC-431A-82FA-72C23C9CDD59}"/>
              </a:ext>
            </a:extLst>
          </p:cNvPr>
          <p:cNvSpPr txBox="1"/>
          <p:nvPr/>
        </p:nvSpPr>
        <p:spPr>
          <a:xfrm>
            <a:off x="8654473" y="4762798"/>
            <a:ext cx="3306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/>
              <a:t>J </a:t>
            </a:r>
            <a:r>
              <a:rPr lang="sk-SK" sz="1200" dirty="0" err="1"/>
              <a:t>ai</a:t>
            </a:r>
            <a:r>
              <a:rPr lang="sk-SK" sz="1200" dirty="0"/>
              <a:t> </a:t>
            </a:r>
            <a:r>
              <a:rPr lang="sk-SK" sz="1200" dirty="0" err="1"/>
              <a:t>remplace</a:t>
            </a:r>
            <a:r>
              <a:rPr lang="sk-SK" sz="1200" dirty="0"/>
              <a:t> </a:t>
            </a:r>
            <a:r>
              <a:rPr lang="sk-SK" sz="1200" dirty="0" err="1"/>
              <a:t>le</a:t>
            </a:r>
            <a:r>
              <a:rPr lang="sk-SK" sz="1200" dirty="0"/>
              <a:t> </a:t>
            </a:r>
            <a:r>
              <a:rPr lang="sk-SK" sz="1200" dirty="0" err="1"/>
              <a:t>voyant</a:t>
            </a:r>
            <a:r>
              <a:rPr lang="sk-SK" sz="1200" dirty="0"/>
              <a:t> </a:t>
            </a:r>
            <a:r>
              <a:rPr lang="sk-SK" sz="1200" dirty="0" err="1"/>
              <a:t>vert</a:t>
            </a:r>
            <a:r>
              <a:rPr lang="sk-SK" sz="1200" dirty="0"/>
              <a:t> </a:t>
            </a:r>
            <a:r>
              <a:rPr lang="sk-SK" sz="1200" dirty="0" err="1"/>
              <a:t>origine</a:t>
            </a:r>
            <a:r>
              <a:rPr lang="sk-SK" sz="1200" dirty="0"/>
              <a:t> par cela </a:t>
            </a:r>
            <a:r>
              <a:rPr lang="sk-SK" sz="1200" dirty="0" err="1"/>
              <a:t>en</a:t>
            </a:r>
            <a:r>
              <a:rPr lang="sk-SK" sz="1200" dirty="0"/>
              <a:t> O 16mm </a:t>
            </a:r>
            <a:r>
              <a:rPr lang="sk-SK" sz="1200" dirty="0" err="1"/>
              <a:t>dispo</a:t>
            </a:r>
            <a:r>
              <a:rPr lang="sk-SK" sz="1200" dirty="0"/>
              <a:t> </a:t>
            </a:r>
            <a:r>
              <a:rPr lang="sk-SK" sz="1200" dirty="0" err="1"/>
              <a:t>sur</a:t>
            </a:r>
            <a:r>
              <a:rPr lang="sk-SK" sz="1200" dirty="0"/>
              <a:t> </a:t>
            </a:r>
            <a:r>
              <a:rPr lang="sk-SK" sz="1200" dirty="0" err="1"/>
              <a:t>ali</a:t>
            </a:r>
            <a:r>
              <a:rPr lang="sk-SK" sz="1200" dirty="0"/>
              <a:t> </a:t>
            </a:r>
            <a:r>
              <a:rPr lang="sk-SK" sz="1200" dirty="0" err="1"/>
              <a:t>express</a:t>
            </a:r>
            <a:r>
              <a:rPr lang="sk-SK" sz="1200" dirty="0"/>
              <a:t>, 3 </a:t>
            </a:r>
            <a:r>
              <a:rPr lang="sk-SK" sz="1200" dirty="0" err="1"/>
              <a:t>couleurs</a:t>
            </a:r>
            <a:r>
              <a:rPr lang="sk-SK" sz="1200" dirty="0"/>
              <a:t>, </a:t>
            </a:r>
            <a:r>
              <a:rPr lang="sk-SK" sz="1200" dirty="0" err="1"/>
              <a:t>warming</a:t>
            </a:r>
            <a:r>
              <a:rPr lang="sk-SK" sz="1200" dirty="0"/>
              <a:t>, </a:t>
            </a:r>
            <a:r>
              <a:rPr lang="sk-SK" sz="1200" dirty="0" err="1"/>
              <a:t>cligno</a:t>
            </a:r>
            <a:r>
              <a:rPr lang="sk-SK" sz="1200" dirty="0"/>
              <a:t> et </a:t>
            </a:r>
            <a:r>
              <a:rPr lang="sk-SK" sz="1200" dirty="0" err="1"/>
              <a:t>antibrouillard</a:t>
            </a:r>
            <a:r>
              <a:rPr lang="sk-SK" sz="1200" dirty="0"/>
              <a:t> </a:t>
            </a:r>
            <a:r>
              <a:rPr lang="sk-SK" sz="1200" dirty="0" err="1"/>
              <a:t>ar</a:t>
            </a:r>
            <a:r>
              <a:rPr lang="sk-SK" sz="1200" dirty="0"/>
              <a:t>. </a:t>
            </a:r>
            <a:r>
              <a:rPr lang="sk-SK" sz="1200" dirty="0" err="1"/>
              <a:t>Prix</a:t>
            </a:r>
            <a:r>
              <a:rPr lang="sk-SK" sz="1200" dirty="0"/>
              <a:t> de 3,50€ port </a:t>
            </a:r>
            <a:r>
              <a:rPr lang="sk-SK" sz="1200" dirty="0" err="1"/>
              <a:t>gratuit</a:t>
            </a:r>
            <a:r>
              <a:rPr lang="sk-SK" sz="1200" dirty="0"/>
              <a:t> </a:t>
            </a:r>
            <a:r>
              <a:rPr lang="sk-SK" sz="1200" dirty="0" err="1"/>
              <a:t>masse</a:t>
            </a:r>
            <a:r>
              <a:rPr lang="sk-SK" sz="1200" dirty="0"/>
              <a:t> au </a:t>
            </a:r>
            <a:r>
              <a:rPr lang="sk-SK" sz="1200" dirty="0" err="1"/>
              <a:t>megatif</a:t>
            </a:r>
            <a:r>
              <a:rPr lang="sk-SK" sz="1200" dirty="0"/>
              <a:t>.</a:t>
            </a:r>
          </a:p>
        </p:txBody>
      </p:sp>
      <p:pic>
        <p:nvPicPr>
          <p:cNvPr id="112" name="Picture 111">
            <a:extLst>
              <a:ext uri="{FF2B5EF4-FFF2-40B4-BE49-F238E27FC236}">
                <a16:creationId xmlns:a16="http://schemas.microsoft.com/office/drawing/2014/main" id="{79DB6BA9-8B1E-49FE-9FFF-A55F3CE96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8150" y="3381479"/>
            <a:ext cx="1065845" cy="1293338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09B1E65F-B95E-47DC-8962-6CF7D130B6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6278" y="182532"/>
            <a:ext cx="1550128" cy="1103756"/>
          </a:xfrm>
          <a:prstGeom prst="rect">
            <a:avLst/>
          </a:prstGeom>
        </p:spPr>
      </p:pic>
      <p:sp>
        <p:nvSpPr>
          <p:cNvPr id="115" name="TextBox 114">
            <a:extLst>
              <a:ext uri="{FF2B5EF4-FFF2-40B4-BE49-F238E27FC236}">
                <a16:creationId xmlns:a16="http://schemas.microsoft.com/office/drawing/2014/main" id="{1F8AA223-ACEC-406A-B1B4-53CDA2E83643}"/>
              </a:ext>
            </a:extLst>
          </p:cNvPr>
          <p:cNvSpPr txBox="1"/>
          <p:nvPr/>
        </p:nvSpPr>
        <p:spPr>
          <a:xfrm>
            <a:off x="7813964" y="372308"/>
            <a:ext cx="2692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err="1"/>
              <a:t>Remplacer</a:t>
            </a:r>
            <a:r>
              <a:rPr lang="sk-SK" sz="1200" dirty="0"/>
              <a:t> les </a:t>
            </a:r>
            <a:r>
              <a:rPr lang="sk-SK" sz="1200" dirty="0" err="1"/>
              <a:t>simple</a:t>
            </a:r>
            <a:r>
              <a:rPr lang="sk-SK" sz="1200" dirty="0"/>
              <a:t> </a:t>
            </a:r>
            <a:r>
              <a:rPr lang="sk-SK" sz="1200" dirty="0" err="1"/>
              <a:t>connecteur</a:t>
            </a:r>
            <a:r>
              <a:rPr lang="sk-SK" sz="1200" dirty="0"/>
              <a:t> par </a:t>
            </a:r>
            <a:r>
              <a:rPr lang="sk-SK" sz="1200" dirty="0" err="1"/>
              <a:t>cdes</a:t>
            </a:r>
            <a:r>
              <a:rPr lang="sk-SK" sz="1200" dirty="0"/>
              <a:t> </a:t>
            </a:r>
            <a:r>
              <a:rPr lang="sk-SK" sz="1200" dirty="0" err="1"/>
              <a:t>double</a:t>
            </a:r>
            <a:r>
              <a:rPr lang="sk-SK" sz="1200" dirty="0"/>
              <a:t>, </a:t>
            </a:r>
            <a:r>
              <a:rPr lang="sk-SK" sz="1200" dirty="0" err="1"/>
              <a:t>dispo</a:t>
            </a:r>
            <a:r>
              <a:rPr lang="sk-SK" sz="1200" dirty="0"/>
              <a:t> </a:t>
            </a:r>
            <a:r>
              <a:rPr lang="sk-SK" sz="1200" dirty="0" err="1"/>
              <a:t>partout</a:t>
            </a:r>
            <a:r>
              <a:rPr lang="sk-SK" sz="1200" dirty="0"/>
              <a:t> </a:t>
            </a:r>
            <a:r>
              <a:rPr lang="sk-SK" sz="1200" dirty="0" err="1"/>
              <a:t>chez</a:t>
            </a:r>
            <a:r>
              <a:rPr lang="sk-SK" sz="1200" dirty="0"/>
              <a:t> auto </a:t>
            </a:r>
            <a:r>
              <a:rPr lang="sk-SK" sz="1200" dirty="0" err="1"/>
              <a:t>electric</a:t>
            </a:r>
            <a:r>
              <a:rPr lang="sk-SK" sz="1200" dirty="0"/>
              <a:t> </a:t>
            </a:r>
            <a:r>
              <a:rPr lang="sk-SK" sz="1200" dirty="0" err="1"/>
              <a:t>supplies</a:t>
            </a:r>
            <a:r>
              <a:rPr lang="sk-SK" sz="1200" dirty="0"/>
              <a:t> + les </a:t>
            </a:r>
            <a:r>
              <a:rPr lang="sk-SK" sz="1200" dirty="0" err="1"/>
              <a:t>cosses</a:t>
            </a:r>
            <a:r>
              <a:rPr lang="sk-SK" sz="1200" dirty="0"/>
              <a:t> ronde</a:t>
            </a:r>
          </a:p>
        </p:txBody>
      </p:sp>
    </p:spTree>
    <p:extLst>
      <p:ext uri="{BB962C8B-B14F-4D97-AF65-F5344CB8AC3E}">
        <p14:creationId xmlns:p14="http://schemas.microsoft.com/office/powerpoint/2010/main" val="431159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95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AZUARA, Jerome</dc:creator>
  <cp:lastModifiedBy>AZUARA, Jerome</cp:lastModifiedBy>
  <cp:revision>2</cp:revision>
  <dcterms:created xsi:type="dcterms:W3CDTF">2022-10-19T08:26:01Z</dcterms:created>
  <dcterms:modified xsi:type="dcterms:W3CDTF">2022-10-19T08:47:00Z</dcterms:modified>
</cp:coreProperties>
</file>